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68" r:id="rId12"/>
    <p:sldId id="25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93" autoAdjust="0"/>
  </p:normalViewPr>
  <p:slideViewPr>
    <p:cSldViewPr snapToGrid="0">
      <p:cViewPr varScale="1">
        <p:scale>
          <a:sx n="76" d="100"/>
          <a:sy n="76" d="100"/>
        </p:scale>
        <p:origin x="84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522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flex: 1 — View </a:t>
            </a:r>
            <a:r>
              <a:rPr lang="ru-RU" dirty="0" smtClean="0"/>
              <a:t>занимает весь экран</a:t>
            </a:r>
          </a:p>
          <a:p>
            <a:r>
              <a:rPr lang="ru-RU" dirty="0" smtClean="0"/>
              <a:t>.</a:t>
            </a:r>
            <a:r>
              <a:rPr lang="en-US" dirty="0" err="1" smtClean="0"/>
              <a:t>justifyContent</a:t>
            </a:r>
            <a:r>
              <a:rPr lang="en-US" dirty="0" smtClean="0"/>
              <a:t>: 'center' — </a:t>
            </a:r>
            <a:r>
              <a:rPr lang="ru-RU" dirty="0" smtClean="0"/>
              <a:t>центрует по вертикали.</a:t>
            </a:r>
          </a:p>
          <a:p>
            <a:r>
              <a:rPr lang="en-US" dirty="0" err="1" smtClean="0"/>
              <a:t>alignItems</a:t>
            </a:r>
            <a:r>
              <a:rPr lang="en-US" dirty="0" smtClean="0"/>
              <a:t>: 'center' — </a:t>
            </a:r>
            <a:r>
              <a:rPr lang="ru-RU" dirty="0" smtClean="0"/>
              <a:t>центрует по горизонтали.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43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Мобильные  технологии: </a:t>
            </a:r>
            <a:r>
              <a:rPr lang="ru-RU" sz="6000" dirty="0" smtClean="0"/>
              <a:t>лекция </a:t>
            </a:r>
            <a:r>
              <a:rPr lang="en-US" sz="6000" dirty="0" smtClean="0"/>
              <a:t>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Изменение интерфейса </a:t>
            </a:r>
            <a:r>
              <a:rPr lang="ru-RU" dirty="0" smtClean="0"/>
              <a:t>(пример 1)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64163" y="1890742"/>
            <a:ext cx="8730301" cy="258532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import { View,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Text}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from 'react-native';</a:t>
            </a:r>
          </a:p>
          <a:p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>
                <a:solidFill>
                  <a:srgbClr val="CC00CC"/>
                </a:solidFill>
              </a:rPr>
              <a:t>export default function </a:t>
            </a:r>
            <a:r>
              <a:rPr lang="en-US" dirty="0">
                <a:solidFill>
                  <a:srgbClr val="0070C0"/>
                </a:solidFill>
              </a:rPr>
              <a:t>App</a:t>
            </a:r>
            <a:r>
              <a:rPr lang="en-US" dirty="0" smtClean="0">
                <a:solidFill>
                  <a:schemeClr val="tx1"/>
                </a:solidFill>
              </a:rPr>
              <a:t>() 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</a:rPr>
              <a:t>return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&lt;</a:t>
            </a:r>
            <a:r>
              <a:rPr lang="en-US" dirty="0" smtClean="0">
                <a:solidFill>
                  <a:schemeClr val="accent1"/>
                </a:solidFill>
              </a:rPr>
              <a:t>View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 &lt;</a:t>
            </a:r>
            <a:r>
              <a:rPr lang="en-US" dirty="0">
                <a:solidFill>
                  <a:schemeClr val="accent1"/>
                </a:solidFill>
              </a:rPr>
              <a:t>Text&gt;</a:t>
            </a:r>
            <a:r>
              <a:rPr lang="ru-RU" dirty="0" smtClean="0">
                <a:solidFill>
                  <a:schemeClr val="tx1"/>
                </a:solidFill>
              </a:rPr>
              <a:t>Это текст внутри </a:t>
            </a:r>
            <a:r>
              <a:rPr lang="en-US" dirty="0" smtClean="0">
                <a:solidFill>
                  <a:schemeClr val="tx1"/>
                </a:solidFill>
              </a:rPr>
              <a:t>View&lt;/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&lt;/</a:t>
            </a:r>
            <a:r>
              <a:rPr lang="en-US" dirty="0">
                <a:solidFill>
                  <a:schemeClr val="accent1"/>
                </a:solidFill>
              </a:rPr>
              <a:t>View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);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2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294"/>
            <a:ext cx="10058400" cy="1450757"/>
          </a:xfrm>
        </p:spPr>
        <p:txBody>
          <a:bodyPr/>
          <a:lstStyle/>
          <a:p>
            <a:r>
              <a:rPr lang="ru-RU" dirty="0"/>
              <a:t>Горячая перезагрузка (</a:t>
            </a:r>
            <a:r>
              <a:rPr lang="en-US" dirty="0"/>
              <a:t>Hot Reload)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926851"/>
            <a:ext cx="10058400" cy="1448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/>
              <a:t>Изменения в коде отображаются сразу </a:t>
            </a:r>
            <a:endParaRPr lang="ru-RU" sz="2400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 smtClean="0"/>
              <a:t>Экономит </a:t>
            </a:r>
            <a:r>
              <a:rPr lang="ru-RU" sz="2400" dirty="0"/>
              <a:t>время </a:t>
            </a:r>
            <a:endParaRPr lang="ru-RU" sz="2400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 smtClean="0"/>
              <a:t>Если </a:t>
            </a:r>
            <a:r>
              <a:rPr lang="ru-RU" sz="2400" dirty="0"/>
              <a:t>приложение «подвисло» → </a:t>
            </a:r>
            <a:r>
              <a:rPr lang="ru-RU" sz="2400" dirty="0" err="1"/>
              <a:t>Shake</a:t>
            </a:r>
            <a:r>
              <a:rPr lang="ru-RU" sz="2400" dirty="0"/>
              <a:t> → </a:t>
            </a:r>
            <a:r>
              <a:rPr lang="ru-RU" sz="2400" dirty="0" err="1"/>
              <a:t>Reload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6236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Типичные ошибки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069323"/>
            <a:ext cx="10058400" cy="173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/>
              <a:t>Версия Node.js слишком старая или слишком новая </a:t>
            </a:r>
            <a:endParaRPr lang="ru-RU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Android</a:t>
            </a:r>
            <a:r>
              <a:rPr lang="ru-RU" dirty="0" smtClean="0"/>
              <a:t> </a:t>
            </a:r>
            <a:r>
              <a:rPr lang="ru-RU" dirty="0" err="1"/>
              <a:t>Studio</a:t>
            </a:r>
            <a:r>
              <a:rPr lang="ru-RU" dirty="0"/>
              <a:t> без SDK </a:t>
            </a:r>
            <a:endParaRPr lang="ru-RU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Expo</a:t>
            </a:r>
            <a:r>
              <a:rPr lang="ru-RU" dirty="0" smtClean="0"/>
              <a:t> </a:t>
            </a:r>
            <a:r>
              <a:rPr lang="ru-RU" dirty="0" err="1"/>
              <a:t>Go</a:t>
            </a:r>
            <a:r>
              <a:rPr lang="ru-RU" dirty="0"/>
              <a:t> не обновлено </a:t>
            </a:r>
            <a:endParaRPr lang="ru-RU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smtClean="0"/>
              <a:t>Запуск </a:t>
            </a:r>
            <a:r>
              <a:rPr lang="ru-RU" dirty="0"/>
              <a:t>на </a:t>
            </a:r>
            <a:r>
              <a:rPr lang="ru-RU" dirty="0" err="1"/>
              <a:t>iOS</a:t>
            </a:r>
            <a:r>
              <a:rPr lang="ru-RU" dirty="0"/>
              <a:t> без </a:t>
            </a:r>
            <a:r>
              <a:rPr lang="ru-RU" dirty="0" err="1"/>
              <a:t>macOS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94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277813">
              <a:buFont typeface="+mj-lt"/>
              <a:buAutoNum type="arabicPeriod"/>
            </a:pPr>
            <a:r>
              <a:rPr lang="ru-RU" dirty="0"/>
              <a:t>Основы компонентов </a:t>
            </a:r>
            <a:r>
              <a:rPr lang="en-US" dirty="0"/>
              <a:t>React </a:t>
            </a:r>
            <a:r>
              <a:rPr lang="en-US" dirty="0" smtClean="0"/>
              <a:t>Native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Обзор базовых </a:t>
            </a:r>
            <a:r>
              <a:rPr lang="ru-RU" dirty="0" smtClean="0"/>
              <a:t>компонентов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Семинар</a:t>
            </a:r>
            <a:endParaRPr lang="en-US" dirty="0" smtClean="0"/>
          </a:p>
          <a:p>
            <a:pPr marL="457200" indent="-277813">
              <a:buFont typeface="+mj-lt"/>
              <a:buAutoNum type="arabicPeriod"/>
            </a:pPr>
            <a:endParaRPr lang="en-US" dirty="0"/>
          </a:p>
          <a:p>
            <a:pPr marL="179387" indent="0">
              <a:buNone/>
            </a:pPr>
            <a:r>
              <a:rPr lang="ru-RU" b="1" dirty="0"/>
              <a:t>Цель лекции:</a:t>
            </a:r>
            <a:r>
              <a:rPr lang="ru-RU" dirty="0"/>
              <a:t> научиться создавать базовый проект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r>
              <a:rPr lang="ru-RU" dirty="0"/>
              <a:t> и запускать его на эмуляторе и на реальном устройстве.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уже должны знать </a:t>
            </a:r>
            <a:r>
              <a:rPr lang="ru-RU" dirty="0" smtClean="0"/>
              <a:t>студенты</a:t>
            </a:r>
            <a:r>
              <a:rPr lang="kk-KZ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Что </a:t>
            </a:r>
            <a:r>
              <a:rPr lang="ru-RU" sz="2400" dirty="0"/>
              <a:t>такое </a:t>
            </a:r>
            <a:r>
              <a:rPr lang="ru-RU" sz="2400" dirty="0" err="1"/>
              <a:t>React</a:t>
            </a:r>
            <a:r>
              <a:rPr lang="ru-RU" sz="2400" dirty="0"/>
              <a:t> </a:t>
            </a:r>
            <a:r>
              <a:rPr lang="ru-RU" sz="2400" dirty="0" err="1"/>
              <a:t>Native</a:t>
            </a:r>
            <a:r>
              <a:rPr lang="ru-RU" sz="2400" dirty="0"/>
              <a:t> 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Установленные </a:t>
            </a:r>
            <a:r>
              <a:rPr lang="ru-RU" sz="2400" dirty="0"/>
              <a:t>инструменты (Node.js, </a:t>
            </a:r>
            <a:r>
              <a:rPr lang="ru-RU" sz="2400" dirty="0" err="1"/>
              <a:t>Git</a:t>
            </a:r>
            <a:r>
              <a:rPr lang="ru-RU" sz="2400" dirty="0"/>
              <a:t> и т.д.) 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Разработки </a:t>
            </a:r>
            <a:r>
              <a:rPr lang="ru-RU" sz="2400" dirty="0"/>
              <a:t>ведутся на </a:t>
            </a:r>
            <a:r>
              <a:rPr lang="ru-RU" sz="2400" dirty="0" err="1"/>
              <a:t>JavaScript</a:t>
            </a:r>
            <a:r>
              <a:rPr lang="ru-RU" sz="2400" dirty="0"/>
              <a:t> / </a:t>
            </a:r>
            <a:r>
              <a:rPr lang="ru-RU" sz="2400" dirty="0" err="1"/>
              <a:t>TypeScript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862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Инструменты разработки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b="1" dirty="0"/>
              <a:t>Node.js </a:t>
            </a:r>
            <a:endParaRPr lang="ru-RU" sz="2400" b="1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b="1" dirty="0" smtClean="0"/>
              <a:t>React </a:t>
            </a:r>
            <a:r>
              <a:rPr lang="en-US" sz="2400" b="1" dirty="0"/>
              <a:t>Native CLI </a:t>
            </a:r>
            <a:r>
              <a:rPr lang="ru-RU" sz="2400" b="1" dirty="0"/>
              <a:t>или </a:t>
            </a:r>
            <a:r>
              <a:rPr lang="en-US" sz="2400" b="1" dirty="0"/>
              <a:t>Expo </a:t>
            </a:r>
            <a:endParaRPr lang="ru-RU" sz="2400" b="1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b="1" dirty="0" smtClean="0"/>
              <a:t>Android </a:t>
            </a:r>
            <a:r>
              <a:rPr lang="en-US" sz="2400" b="1" dirty="0"/>
              <a:t>Studio (</a:t>
            </a:r>
            <a:r>
              <a:rPr lang="ru-RU" sz="2400" b="1" dirty="0"/>
              <a:t>эмулятор </a:t>
            </a:r>
            <a:r>
              <a:rPr lang="en-US" sz="2400" b="1" dirty="0"/>
              <a:t>Android) </a:t>
            </a:r>
            <a:endParaRPr lang="ru-RU" sz="2400" b="1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b="1" dirty="0" err="1" smtClean="0"/>
              <a:t>Xcode</a:t>
            </a:r>
            <a:r>
              <a:rPr lang="en-US" sz="2400" b="1" dirty="0" smtClean="0"/>
              <a:t> </a:t>
            </a:r>
            <a:r>
              <a:rPr lang="en-US" sz="2400" b="1" dirty="0"/>
              <a:t>(</a:t>
            </a:r>
            <a:r>
              <a:rPr lang="ru-RU" sz="2400" b="1" dirty="0"/>
              <a:t>симулятор </a:t>
            </a:r>
            <a:r>
              <a:rPr lang="en-US" sz="2400" b="1" dirty="0" err="1"/>
              <a:t>iOS</a:t>
            </a:r>
            <a:r>
              <a:rPr lang="en-US" sz="2400" b="1" dirty="0"/>
              <a:t>, </a:t>
            </a:r>
            <a:r>
              <a:rPr lang="ru-RU" sz="2400" b="1" dirty="0"/>
              <a:t>только на </a:t>
            </a:r>
            <a:r>
              <a:rPr lang="en-US" sz="2400" b="1" dirty="0" err="1"/>
              <a:t>macOS</a:t>
            </a:r>
            <a:r>
              <a:rPr lang="en-US" sz="2400" b="1" dirty="0"/>
              <a:t>) </a:t>
            </a:r>
            <a:endParaRPr lang="ru-RU" sz="2400" b="1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b="1" dirty="0" smtClean="0"/>
              <a:t>Текстовый </a:t>
            </a:r>
            <a:r>
              <a:rPr lang="ru-RU" sz="2400" b="1" dirty="0"/>
              <a:t>редактор: </a:t>
            </a:r>
            <a:r>
              <a:rPr lang="en-US" sz="2400" b="1" dirty="0"/>
              <a:t>VS Code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9283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 </a:t>
            </a:r>
            <a:r>
              <a:rPr lang="en-US" dirty="0" err="1"/>
              <a:t>vs</a:t>
            </a:r>
            <a:r>
              <a:rPr lang="en-US" dirty="0"/>
              <a:t> React Native CLI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032836"/>
              </p:ext>
            </p:extLst>
          </p:nvPr>
        </p:nvGraphicFramePr>
        <p:xfrm>
          <a:off x="984566" y="1937256"/>
          <a:ext cx="7295276" cy="2785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7638"/>
                <a:gridCol w="3647638"/>
              </a:tblGrid>
              <a:tr h="510902">
                <a:tc>
                  <a:txBody>
                    <a:bodyPr/>
                    <a:lstStyle/>
                    <a:p>
                      <a:r>
                        <a:rPr lang="en-US" dirty="0" smtClean="0"/>
                        <a:t>Expo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React Native CLI</a:t>
                      </a:r>
                    </a:p>
                  </a:txBody>
                  <a:tcPr anchor="ctr"/>
                </a:tc>
              </a:tr>
              <a:tr h="510902">
                <a:tc>
                  <a:txBody>
                    <a:bodyPr/>
                    <a:lstStyle/>
                    <a:p>
                      <a:r>
                        <a:rPr lang="ru-RU"/>
                        <a:t>Быстрый старт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Гибкая настройка</a:t>
                      </a:r>
                      <a:endParaRPr lang="ru-RU" dirty="0"/>
                    </a:p>
                  </a:txBody>
                  <a:tcPr anchor="ctr"/>
                </a:tc>
              </a:tr>
              <a:tr h="881832">
                <a:tc>
                  <a:txBody>
                    <a:bodyPr/>
                    <a:lstStyle/>
                    <a:p>
                      <a:r>
                        <a:rPr lang="ru-RU" dirty="0" smtClean="0"/>
                        <a:t>Не требует </a:t>
                      </a:r>
                      <a:r>
                        <a:rPr lang="ru-RU" dirty="0" err="1" smtClean="0"/>
                        <a:t>Xcode</a:t>
                      </a:r>
                      <a:r>
                        <a:rPr lang="ru-RU" dirty="0" smtClean="0"/>
                        <a:t>/</a:t>
                      </a:r>
                      <a:r>
                        <a:rPr lang="ru-RU" dirty="0" err="1" smtClean="0"/>
                        <a:t>Android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Studio</a:t>
                      </a:r>
                      <a:r>
                        <a:rPr lang="ru-RU" dirty="0" smtClean="0"/>
                        <a:t> для запуска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Требует всю среду разработки</a:t>
                      </a:r>
                      <a:endParaRPr lang="ru-RU" dirty="0"/>
                    </a:p>
                  </a:txBody>
                  <a:tcPr/>
                </a:tc>
              </a:tr>
              <a:tr h="881832">
                <a:tc>
                  <a:txBody>
                    <a:bodyPr/>
                    <a:lstStyle/>
                    <a:p>
                      <a:r>
                        <a:rPr lang="ru-RU" dirty="0" smtClean="0"/>
                        <a:t>Ограничения по </a:t>
                      </a:r>
                      <a:r>
                        <a:rPr lang="ru-RU" dirty="0" err="1" smtClean="0"/>
                        <a:t>нативным</a:t>
                      </a:r>
                      <a:r>
                        <a:rPr lang="ru-RU" dirty="0" smtClean="0"/>
                        <a:t> модулям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Полный доступ к </a:t>
                      </a:r>
                      <a:r>
                        <a:rPr lang="ru-RU" dirty="0" err="1" smtClean="0"/>
                        <a:t>нативному</a:t>
                      </a:r>
                      <a:r>
                        <a:rPr lang="ru-RU" dirty="0" smtClean="0"/>
                        <a:t> коду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50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Создание проекта (</a:t>
            </a:r>
            <a:r>
              <a:rPr lang="en-US" dirty="0"/>
              <a:t>Expo)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98641" y="1845734"/>
            <a:ext cx="6096000" cy="92333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npx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CC00CC"/>
                </a:solidFill>
              </a:rPr>
              <a:t>create</a:t>
            </a:r>
            <a:r>
              <a:rPr lang="en-US" dirty="0">
                <a:solidFill>
                  <a:schemeClr val="tx1"/>
                </a:solidFill>
              </a:rPr>
              <a:t>-expo-app </a:t>
            </a:r>
            <a:r>
              <a:rPr lang="en-US" dirty="0" err="1">
                <a:solidFill>
                  <a:schemeClr val="tx1"/>
                </a:solidFill>
              </a:rPr>
              <a:t>MyApp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cd </a:t>
            </a:r>
            <a:r>
              <a:rPr lang="en-US" dirty="0" err="1">
                <a:solidFill>
                  <a:schemeClr val="tx1"/>
                </a:solidFill>
              </a:rPr>
              <a:t>MyApp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npm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CC00CC"/>
                </a:solidFill>
              </a:rPr>
              <a:t>start</a:t>
            </a:r>
            <a:endParaRPr lang="ru-RU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7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Запуск на </a:t>
            </a:r>
            <a:r>
              <a:rPr lang="en-US" dirty="0"/>
              <a:t>Android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b="1" dirty="0"/>
              <a:t>Через приложение </a:t>
            </a:r>
            <a:r>
              <a:rPr lang="en-US" sz="2400" b="1" dirty="0"/>
              <a:t>Expo Go </a:t>
            </a:r>
            <a:r>
              <a:rPr lang="ru-RU" sz="2400" b="1" dirty="0"/>
              <a:t>на телефоне </a:t>
            </a:r>
            <a:endParaRPr lang="ru-RU" sz="2400" b="1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b="1" dirty="0" smtClean="0"/>
              <a:t>Через </a:t>
            </a:r>
            <a:r>
              <a:rPr lang="ru-RU" sz="2400" b="1" dirty="0"/>
              <a:t>эмулятор </a:t>
            </a:r>
            <a:r>
              <a:rPr lang="en-US" sz="2400" b="1" dirty="0"/>
              <a:t>Android Studio </a:t>
            </a:r>
            <a:endParaRPr lang="ru-RU" sz="2400" b="1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b="1" dirty="0" smtClean="0"/>
              <a:t>Действия</a:t>
            </a:r>
            <a:r>
              <a:rPr lang="ru-RU" sz="2400" b="1" dirty="0"/>
              <a:t>: </a:t>
            </a:r>
            <a:endParaRPr lang="ru-RU" sz="2400" b="1" dirty="0" smtClean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ru-RU" sz="2200" b="1" dirty="0" smtClean="0"/>
              <a:t>Запустить </a:t>
            </a:r>
            <a:r>
              <a:rPr lang="en-US" sz="2200" b="1" dirty="0"/>
              <a:t>Android Studio → Virtual Device </a:t>
            </a:r>
            <a:endParaRPr lang="ru-RU" sz="2200" b="1" dirty="0" smtClean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en-US" sz="2200" b="1" dirty="0" err="1" smtClean="0"/>
              <a:t>npm</a:t>
            </a:r>
            <a:r>
              <a:rPr lang="en-US" sz="2200" b="1" dirty="0" smtClean="0"/>
              <a:t> </a:t>
            </a:r>
            <a:r>
              <a:rPr lang="en-US" sz="2200" b="1" dirty="0"/>
              <a:t>start → a</a:t>
            </a:r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409027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Запуск на </a:t>
            </a:r>
            <a:r>
              <a:rPr lang="en-US" dirty="0" err="1"/>
              <a:t>iOS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86056" y="1493716"/>
            <a:ext cx="4248151" cy="2472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endParaRPr lang="ru-RU" sz="2400" dirty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/>
              <a:t>Только на </a:t>
            </a:r>
            <a:r>
              <a:rPr lang="en-US" sz="2400" dirty="0" err="1"/>
              <a:t>macOS</a:t>
            </a:r>
            <a:r>
              <a:rPr lang="en-US" sz="2400" dirty="0"/>
              <a:t>. </a:t>
            </a:r>
            <a:endParaRPr lang="ru-RU" sz="2400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 smtClean="0"/>
              <a:t>Через </a:t>
            </a:r>
            <a:r>
              <a:rPr lang="en-US" sz="2400" dirty="0"/>
              <a:t>Expo Go </a:t>
            </a:r>
            <a:r>
              <a:rPr lang="ru-RU" sz="2400" dirty="0"/>
              <a:t>на </a:t>
            </a:r>
            <a:r>
              <a:rPr lang="en-US" sz="2400" dirty="0"/>
              <a:t>iPhone </a:t>
            </a:r>
            <a:endParaRPr lang="ru-RU" sz="2400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 smtClean="0"/>
              <a:t>Через </a:t>
            </a:r>
            <a:r>
              <a:rPr lang="en-US" sz="2400" dirty="0" err="1"/>
              <a:t>iOS</a:t>
            </a:r>
            <a:r>
              <a:rPr lang="en-US" sz="2400" dirty="0"/>
              <a:t> Simulator (</a:t>
            </a:r>
            <a:r>
              <a:rPr lang="en-US" sz="2400" dirty="0" err="1"/>
              <a:t>Xcode</a:t>
            </a:r>
            <a:r>
              <a:rPr lang="en-US" sz="2400" dirty="0"/>
              <a:t>) </a:t>
            </a:r>
            <a:endParaRPr lang="ru-RU" sz="2400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 smtClean="0"/>
              <a:t>Команда</a:t>
            </a:r>
            <a:r>
              <a:rPr lang="ru-RU" sz="2400" dirty="0"/>
              <a:t>: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19221" y="4000688"/>
            <a:ext cx="6096000" cy="36933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npm</a:t>
            </a:r>
            <a:r>
              <a:rPr lang="en-US" dirty="0">
                <a:solidFill>
                  <a:schemeClr val="tx1"/>
                </a:solidFill>
              </a:rPr>
              <a:t> start → </a:t>
            </a:r>
            <a:r>
              <a:rPr lang="en-US" dirty="0" err="1">
                <a:solidFill>
                  <a:srgbClr val="CC00CC"/>
                </a:solidFill>
              </a:rPr>
              <a:t>i</a:t>
            </a:r>
            <a:endParaRPr lang="ru-RU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54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294"/>
            <a:ext cx="10058400" cy="1450757"/>
          </a:xfrm>
        </p:spPr>
        <p:txBody>
          <a:bodyPr/>
          <a:lstStyle/>
          <a:p>
            <a:r>
              <a:rPr lang="ru-RU" b="1" dirty="0"/>
              <a:t>Структура проекта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883685"/>
            <a:ext cx="10058400" cy="196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en-US" sz="2400" dirty="0"/>
              <a:t>App.js – </a:t>
            </a:r>
            <a:r>
              <a:rPr lang="ru-RU" sz="2400" dirty="0"/>
              <a:t>главный компонент </a:t>
            </a:r>
            <a:endParaRPr lang="ru-RU" sz="2400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en-US" sz="2400" dirty="0" smtClean="0"/>
              <a:t>assets</a:t>
            </a:r>
            <a:r>
              <a:rPr lang="en-US" sz="2400" dirty="0"/>
              <a:t>/ – </a:t>
            </a:r>
            <a:r>
              <a:rPr lang="ru-RU" sz="2400" dirty="0"/>
              <a:t>изображения, шрифты </a:t>
            </a:r>
            <a:endParaRPr lang="ru-RU" sz="2400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en-US" sz="2400" dirty="0" err="1" smtClean="0"/>
              <a:t>package.json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ru-RU" sz="2400" dirty="0"/>
              <a:t>список зависимостей </a:t>
            </a:r>
            <a:endParaRPr lang="ru-RU" sz="2400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en-US" sz="2400" dirty="0" err="1" smtClean="0"/>
              <a:t>node_modules</a:t>
            </a:r>
            <a:r>
              <a:rPr lang="en-US" sz="2400" dirty="0"/>
              <a:t>/ – </a:t>
            </a:r>
            <a:r>
              <a:rPr lang="ru-RU" sz="2400" dirty="0"/>
              <a:t>библиотеки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8261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96</TotalTime>
  <Words>358</Words>
  <Application>Microsoft Office PowerPoint</Application>
  <PresentationFormat>Широкоэкранный</PresentationFormat>
  <Paragraphs>76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Ретро</vt:lpstr>
      <vt:lpstr>Мобильные  технологии: лекция 2</vt:lpstr>
      <vt:lpstr>План</vt:lpstr>
      <vt:lpstr>Что уже должны знать студенты:</vt:lpstr>
      <vt:lpstr>Инструменты разработки</vt:lpstr>
      <vt:lpstr>Expo vs React Native CLI</vt:lpstr>
      <vt:lpstr>Создание проекта (Expo)</vt:lpstr>
      <vt:lpstr>Запуск на Android</vt:lpstr>
      <vt:lpstr>Запуск на iOS</vt:lpstr>
      <vt:lpstr>Структура проекта</vt:lpstr>
      <vt:lpstr>Изменение интерфейса (пример 1)</vt:lpstr>
      <vt:lpstr>Горячая перезагрузка (Hot Reload)</vt:lpstr>
      <vt:lpstr>Типичные ошибки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11</cp:revision>
  <dcterms:created xsi:type="dcterms:W3CDTF">2025-02-04T05:16:46Z</dcterms:created>
  <dcterms:modified xsi:type="dcterms:W3CDTF">2025-11-11T12:46:22Z</dcterms:modified>
</cp:coreProperties>
</file>